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Limpieza</a:t>
            </a:r>
            <a:r>
              <a:rPr lang="es-MX" baseline="0"/>
              <a:t> de Espacios Públicos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Hoja2!$B$143:$B$154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Hoja2!$C$143:$C$154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D0-4920-B963-50F772DF4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8360784"/>
        <c:axId val="278359536"/>
        <c:axId val="0"/>
      </c:bar3DChart>
      <c:catAx>
        <c:axId val="27836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59536"/>
        <c:crosses val="autoZero"/>
        <c:auto val="1"/>
        <c:lblAlgn val="ctr"/>
        <c:lblOffset val="100"/>
        <c:noMultiLvlLbl val="0"/>
      </c:catAx>
      <c:valAx>
        <c:axId val="27835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6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6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51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6998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339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830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28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919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42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37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84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89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88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25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92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11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05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Limpieza de Espacios </a:t>
            </a:r>
            <a:r>
              <a:rPr lang="es-MX" dirty="0"/>
              <a:t>P</a:t>
            </a:r>
            <a:r>
              <a:rPr lang="es-MX" dirty="0" smtClean="0"/>
              <a:t>úblicos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15480" y="207275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Restaurar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espacios públicos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 la finalidad de crear sentido de pertenencia con los vecinos.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57971" y="2072751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Tener mas espacios limpios, seguros y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37170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Realizar limpieza, reforestación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restauración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espacios, fomentando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participación ciudadana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disminuyendo puntos de riesgo para la 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870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670516"/>
              </p:ext>
            </p:extLst>
          </p:nvPr>
        </p:nvGraphicFramePr>
        <p:xfrm>
          <a:off x="1070517" y="802888"/>
          <a:ext cx="8318810" cy="461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807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93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0519772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187</Words>
  <Application>Microsoft Office PowerPoint</Application>
  <PresentationFormat>Panorámica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Limpieza de Espacios Públicos</vt:lpstr>
      <vt:lpstr>Presentación de PowerPoint</vt:lpstr>
      <vt:lpstr>INFORMACION GENERAL</vt:lpstr>
      <vt:lpstr>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16</cp:revision>
  <dcterms:created xsi:type="dcterms:W3CDTF">2020-08-07T01:49:50Z</dcterms:created>
  <dcterms:modified xsi:type="dcterms:W3CDTF">2020-08-18T19:19:38Z</dcterms:modified>
</cp:coreProperties>
</file>